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sldIdLst>
    <p:sldId id="256" r:id="rId2"/>
    <p:sldId id="259" r:id="rId3"/>
    <p:sldId id="258" r:id="rId4"/>
    <p:sldId id="257" r:id="rId5"/>
    <p:sldId id="261" r:id="rId6"/>
    <p:sldId id="263" r:id="rId7"/>
    <p:sldId id="262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25"/>
    <p:restoredTop sz="94668"/>
  </p:normalViewPr>
  <p:slideViewPr>
    <p:cSldViewPr snapToGrid="0" snapToObjects="1">
      <p:cViewPr varScale="1">
        <p:scale>
          <a:sx n="88" d="100"/>
          <a:sy n="88" d="100"/>
        </p:scale>
        <p:origin x="18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200026-AE3C-4AC7-B7F5-69F4803571A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EC6CC8CE-714D-47C8-956F-13C5A5AECE24}">
      <dgm:prSet/>
      <dgm:spPr/>
      <dgm:t>
        <a:bodyPr/>
        <a:lstStyle/>
        <a:p>
          <a:r>
            <a:rPr lang="en-US" dirty="0"/>
            <a:t>Summary</a:t>
          </a:r>
        </a:p>
      </dgm:t>
    </dgm:pt>
    <dgm:pt modelId="{4C3613F1-6DB0-4CC1-AFFC-AD1124F800D1}" type="parTrans" cxnId="{6C20A5CF-8ED6-443E-82FD-316F38433112}">
      <dgm:prSet/>
      <dgm:spPr/>
      <dgm:t>
        <a:bodyPr/>
        <a:lstStyle/>
        <a:p>
          <a:endParaRPr lang="en-US"/>
        </a:p>
      </dgm:t>
    </dgm:pt>
    <dgm:pt modelId="{138FD7BC-9A83-42FB-A712-04AEB6640250}" type="sibTrans" cxnId="{6C20A5CF-8ED6-443E-82FD-316F38433112}">
      <dgm:prSet/>
      <dgm:spPr/>
      <dgm:t>
        <a:bodyPr/>
        <a:lstStyle/>
        <a:p>
          <a:endParaRPr lang="en-US"/>
        </a:p>
      </dgm:t>
    </dgm:pt>
    <dgm:pt modelId="{310D53C7-9B53-4467-A5FE-319835973022}">
      <dgm:prSet/>
      <dgm:spPr/>
      <dgm:t>
        <a:bodyPr/>
        <a:lstStyle/>
        <a:p>
          <a:r>
            <a:rPr lang="en-US"/>
            <a:t>Cast</a:t>
          </a:r>
        </a:p>
      </dgm:t>
    </dgm:pt>
    <dgm:pt modelId="{669D9F48-FCD5-4022-832B-A36A35281897}" type="parTrans" cxnId="{1A04934A-21D6-4BE2-BB2B-B255BEAC8861}">
      <dgm:prSet/>
      <dgm:spPr/>
      <dgm:t>
        <a:bodyPr/>
        <a:lstStyle/>
        <a:p>
          <a:endParaRPr lang="en-US"/>
        </a:p>
      </dgm:t>
    </dgm:pt>
    <dgm:pt modelId="{D0386C6A-3D63-4284-9B69-9C0215F9170D}" type="sibTrans" cxnId="{1A04934A-21D6-4BE2-BB2B-B255BEAC8861}">
      <dgm:prSet/>
      <dgm:spPr/>
      <dgm:t>
        <a:bodyPr/>
        <a:lstStyle/>
        <a:p>
          <a:endParaRPr lang="en-US"/>
        </a:p>
      </dgm:t>
    </dgm:pt>
    <dgm:pt modelId="{F450758D-20F7-423B-A867-2F2B9E3A789D}">
      <dgm:prSet/>
      <dgm:spPr/>
      <dgm:t>
        <a:bodyPr/>
        <a:lstStyle/>
        <a:p>
          <a:r>
            <a:rPr lang="en-US"/>
            <a:t>Crew</a:t>
          </a:r>
        </a:p>
      </dgm:t>
    </dgm:pt>
    <dgm:pt modelId="{AB141C36-0738-4C78-99CB-5239394A3019}" type="parTrans" cxnId="{C7BFA386-E92D-431A-8E9E-F752BD369FC4}">
      <dgm:prSet/>
      <dgm:spPr/>
      <dgm:t>
        <a:bodyPr/>
        <a:lstStyle/>
        <a:p>
          <a:endParaRPr lang="en-US"/>
        </a:p>
      </dgm:t>
    </dgm:pt>
    <dgm:pt modelId="{D798DF53-C981-4561-890F-34DA84D359CF}" type="sibTrans" cxnId="{C7BFA386-E92D-431A-8E9E-F752BD369FC4}">
      <dgm:prSet/>
      <dgm:spPr/>
      <dgm:t>
        <a:bodyPr/>
        <a:lstStyle/>
        <a:p>
          <a:endParaRPr lang="en-US"/>
        </a:p>
      </dgm:t>
    </dgm:pt>
    <dgm:pt modelId="{1AFC0164-1410-4900-B8D8-0D5648C3635F}">
      <dgm:prSet/>
      <dgm:spPr/>
      <dgm:t>
        <a:bodyPr/>
        <a:lstStyle/>
        <a:p>
          <a:r>
            <a:rPr lang="en-US"/>
            <a:t>Genre</a:t>
          </a:r>
        </a:p>
      </dgm:t>
    </dgm:pt>
    <dgm:pt modelId="{E2202AD1-59E9-4EB3-94B3-803A31712F31}" type="parTrans" cxnId="{5A90CC38-EFAA-4CB1-8286-AEE3F296483B}">
      <dgm:prSet/>
      <dgm:spPr/>
      <dgm:t>
        <a:bodyPr/>
        <a:lstStyle/>
        <a:p>
          <a:endParaRPr lang="en-US"/>
        </a:p>
      </dgm:t>
    </dgm:pt>
    <dgm:pt modelId="{AB3CCAB2-2315-4ADC-BC45-F028AE11623B}" type="sibTrans" cxnId="{5A90CC38-EFAA-4CB1-8286-AEE3F296483B}">
      <dgm:prSet/>
      <dgm:spPr/>
      <dgm:t>
        <a:bodyPr/>
        <a:lstStyle/>
        <a:p>
          <a:endParaRPr lang="en-US"/>
        </a:p>
      </dgm:t>
    </dgm:pt>
    <dgm:pt modelId="{E90216F1-F0BC-4CD7-BCAA-F09E561E41ED}" type="pres">
      <dgm:prSet presAssocID="{64200026-AE3C-4AC7-B7F5-69F4803571A4}" presName="root" presStyleCnt="0">
        <dgm:presLayoutVars>
          <dgm:dir/>
          <dgm:resizeHandles val="exact"/>
        </dgm:presLayoutVars>
      </dgm:prSet>
      <dgm:spPr/>
    </dgm:pt>
    <dgm:pt modelId="{ECC66B39-067A-4BA7-96C3-5170A42BD34F}" type="pres">
      <dgm:prSet presAssocID="{EC6CC8CE-714D-47C8-956F-13C5A5AECE24}" presName="compNode" presStyleCnt="0"/>
      <dgm:spPr/>
    </dgm:pt>
    <dgm:pt modelId="{6EA13171-D534-4594-B380-E19B5975F5C8}" type="pres">
      <dgm:prSet presAssocID="{EC6CC8CE-714D-47C8-956F-13C5A5AECE24}" presName="bgRect" presStyleLbl="bgShp" presStyleIdx="0" presStyleCnt="4"/>
      <dgm:spPr/>
    </dgm:pt>
    <dgm:pt modelId="{BC423D71-6803-4DA1-B8DC-2A0E99DDF641}" type="pres">
      <dgm:prSet presAssocID="{EC6CC8CE-714D-47C8-956F-13C5A5AECE2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79578220-6B87-4854-AB07-375946A3A2D6}" type="pres">
      <dgm:prSet presAssocID="{EC6CC8CE-714D-47C8-956F-13C5A5AECE24}" presName="spaceRect" presStyleCnt="0"/>
      <dgm:spPr/>
    </dgm:pt>
    <dgm:pt modelId="{2D4D7ADB-779E-40FB-B245-FEF028EBBDC3}" type="pres">
      <dgm:prSet presAssocID="{EC6CC8CE-714D-47C8-956F-13C5A5AECE24}" presName="parTx" presStyleLbl="revTx" presStyleIdx="0" presStyleCnt="4">
        <dgm:presLayoutVars>
          <dgm:chMax val="0"/>
          <dgm:chPref val="0"/>
        </dgm:presLayoutVars>
      </dgm:prSet>
      <dgm:spPr/>
    </dgm:pt>
    <dgm:pt modelId="{B4B2F20C-9CE8-4A87-8BD9-E2495694567D}" type="pres">
      <dgm:prSet presAssocID="{138FD7BC-9A83-42FB-A712-04AEB6640250}" presName="sibTrans" presStyleCnt="0"/>
      <dgm:spPr/>
    </dgm:pt>
    <dgm:pt modelId="{CC5FF36F-360A-4092-9D8C-444E2615A9A1}" type="pres">
      <dgm:prSet presAssocID="{310D53C7-9B53-4467-A5FE-319835973022}" presName="compNode" presStyleCnt="0"/>
      <dgm:spPr/>
    </dgm:pt>
    <dgm:pt modelId="{D80CD61A-8C6D-48CC-ADBF-F6971EBC98EC}" type="pres">
      <dgm:prSet presAssocID="{310D53C7-9B53-4467-A5FE-319835973022}" presName="bgRect" presStyleLbl="bgShp" presStyleIdx="1" presStyleCnt="4"/>
      <dgm:spPr/>
    </dgm:pt>
    <dgm:pt modelId="{003DBBE1-CA00-4292-B813-21687CAA8735}" type="pres">
      <dgm:prSet presAssocID="{310D53C7-9B53-4467-A5FE-31983597302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37B8DAD6-343D-4489-87D3-232890D022CC}" type="pres">
      <dgm:prSet presAssocID="{310D53C7-9B53-4467-A5FE-319835973022}" presName="spaceRect" presStyleCnt="0"/>
      <dgm:spPr/>
    </dgm:pt>
    <dgm:pt modelId="{CCA1825E-3C64-4273-B4F5-C333B7CDE71A}" type="pres">
      <dgm:prSet presAssocID="{310D53C7-9B53-4467-A5FE-319835973022}" presName="parTx" presStyleLbl="revTx" presStyleIdx="1" presStyleCnt="4">
        <dgm:presLayoutVars>
          <dgm:chMax val="0"/>
          <dgm:chPref val="0"/>
        </dgm:presLayoutVars>
      </dgm:prSet>
      <dgm:spPr/>
    </dgm:pt>
    <dgm:pt modelId="{18ADF1C6-100C-4AAE-979C-BD61576534CD}" type="pres">
      <dgm:prSet presAssocID="{D0386C6A-3D63-4284-9B69-9C0215F9170D}" presName="sibTrans" presStyleCnt="0"/>
      <dgm:spPr/>
    </dgm:pt>
    <dgm:pt modelId="{CF5C2A01-DD4C-4960-8534-B80878C247BE}" type="pres">
      <dgm:prSet presAssocID="{F450758D-20F7-423B-A867-2F2B9E3A789D}" presName="compNode" presStyleCnt="0"/>
      <dgm:spPr/>
    </dgm:pt>
    <dgm:pt modelId="{BD95AEF0-14E9-4E9E-B9A4-14BE246BCEB3}" type="pres">
      <dgm:prSet presAssocID="{F450758D-20F7-423B-A867-2F2B9E3A789D}" presName="bgRect" presStyleLbl="bgShp" presStyleIdx="2" presStyleCnt="4"/>
      <dgm:spPr/>
    </dgm:pt>
    <dgm:pt modelId="{3F026931-B9B4-4612-A9D8-7BFC67697891}" type="pres">
      <dgm:prSet presAssocID="{F450758D-20F7-423B-A867-2F2B9E3A789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"/>
        </a:ext>
      </dgm:extLst>
    </dgm:pt>
    <dgm:pt modelId="{06CEACBB-7E62-422D-AF8D-18CB88240DCB}" type="pres">
      <dgm:prSet presAssocID="{F450758D-20F7-423B-A867-2F2B9E3A789D}" presName="spaceRect" presStyleCnt="0"/>
      <dgm:spPr/>
    </dgm:pt>
    <dgm:pt modelId="{7B73D599-A1D8-49A0-AB24-42A6DC28ADD9}" type="pres">
      <dgm:prSet presAssocID="{F450758D-20F7-423B-A867-2F2B9E3A789D}" presName="parTx" presStyleLbl="revTx" presStyleIdx="2" presStyleCnt="4">
        <dgm:presLayoutVars>
          <dgm:chMax val="0"/>
          <dgm:chPref val="0"/>
        </dgm:presLayoutVars>
      </dgm:prSet>
      <dgm:spPr/>
    </dgm:pt>
    <dgm:pt modelId="{B82485D7-1871-4A16-9DE8-F9F37602E84B}" type="pres">
      <dgm:prSet presAssocID="{D798DF53-C981-4561-890F-34DA84D359CF}" presName="sibTrans" presStyleCnt="0"/>
      <dgm:spPr/>
    </dgm:pt>
    <dgm:pt modelId="{0852F0D6-3FE1-41DC-8183-950F8F1D6B4A}" type="pres">
      <dgm:prSet presAssocID="{1AFC0164-1410-4900-B8D8-0D5648C3635F}" presName="compNode" presStyleCnt="0"/>
      <dgm:spPr/>
    </dgm:pt>
    <dgm:pt modelId="{01F71331-BAC6-49DB-9271-0D38C31F172D}" type="pres">
      <dgm:prSet presAssocID="{1AFC0164-1410-4900-B8D8-0D5648C3635F}" presName="bgRect" presStyleLbl="bgShp" presStyleIdx="3" presStyleCnt="4"/>
      <dgm:spPr/>
    </dgm:pt>
    <dgm:pt modelId="{87934035-C294-4F92-B0C6-1CCA0E99BE5B}" type="pres">
      <dgm:prSet presAssocID="{1AFC0164-1410-4900-B8D8-0D5648C3635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2C1F02B7-E719-4A31-96B6-A2FB23E25C1D}" type="pres">
      <dgm:prSet presAssocID="{1AFC0164-1410-4900-B8D8-0D5648C3635F}" presName="spaceRect" presStyleCnt="0"/>
      <dgm:spPr/>
    </dgm:pt>
    <dgm:pt modelId="{E18C09A2-14A4-4FC0-BB4C-E0D34984F0DF}" type="pres">
      <dgm:prSet presAssocID="{1AFC0164-1410-4900-B8D8-0D5648C3635F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A90CC38-EFAA-4CB1-8286-AEE3F296483B}" srcId="{64200026-AE3C-4AC7-B7F5-69F4803571A4}" destId="{1AFC0164-1410-4900-B8D8-0D5648C3635F}" srcOrd="3" destOrd="0" parTransId="{E2202AD1-59E9-4EB3-94B3-803A31712F31}" sibTransId="{AB3CCAB2-2315-4ADC-BC45-F028AE11623B}"/>
    <dgm:cxn modelId="{5A6AE93D-6555-4B22-A3E8-C683B24B92DF}" type="presOf" srcId="{F450758D-20F7-423B-A867-2F2B9E3A789D}" destId="{7B73D599-A1D8-49A0-AB24-42A6DC28ADD9}" srcOrd="0" destOrd="0" presId="urn:microsoft.com/office/officeart/2018/2/layout/IconVerticalSolidList"/>
    <dgm:cxn modelId="{644CF03E-B997-4CF3-906B-08883970B3E0}" type="presOf" srcId="{EC6CC8CE-714D-47C8-956F-13C5A5AECE24}" destId="{2D4D7ADB-779E-40FB-B245-FEF028EBBDC3}" srcOrd="0" destOrd="0" presId="urn:microsoft.com/office/officeart/2018/2/layout/IconVerticalSolidList"/>
    <dgm:cxn modelId="{1A04934A-21D6-4BE2-BB2B-B255BEAC8861}" srcId="{64200026-AE3C-4AC7-B7F5-69F4803571A4}" destId="{310D53C7-9B53-4467-A5FE-319835973022}" srcOrd="1" destOrd="0" parTransId="{669D9F48-FCD5-4022-832B-A36A35281897}" sibTransId="{D0386C6A-3D63-4284-9B69-9C0215F9170D}"/>
    <dgm:cxn modelId="{CED26D54-C754-440F-A959-E22D00373A34}" type="presOf" srcId="{64200026-AE3C-4AC7-B7F5-69F4803571A4}" destId="{E90216F1-F0BC-4CD7-BCAA-F09E561E41ED}" srcOrd="0" destOrd="0" presId="urn:microsoft.com/office/officeart/2018/2/layout/IconVerticalSolidList"/>
    <dgm:cxn modelId="{2E328B77-6BCE-490D-BB5F-152A69F75824}" type="presOf" srcId="{1AFC0164-1410-4900-B8D8-0D5648C3635F}" destId="{E18C09A2-14A4-4FC0-BB4C-E0D34984F0DF}" srcOrd="0" destOrd="0" presId="urn:microsoft.com/office/officeart/2018/2/layout/IconVerticalSolidList"/>
    <dgm:cxn modelId="{4DEBBB78-10DE-44E5-ADC3-4E4666422943}" type="presOf" srcId="{310D53C7-9B53-4467-A5FE-319835973022}" destId="{CCA1825E-3C64-4273-B4F5-C333B7CDE71A}" srcOrd="0" destOrd="0" presId="urn:microsoft.com/office/officeart/2018/2/layout/IconVerticalSolidList"/>
    <dgm:cxn modelId="{C7BFA386-E92D-431A-8E9E-F752BD369FC4}" srcId="{64200026-AE3C-4AC7-B7F5-69F4803571A4}" destId="{F450758D-20F7-423B-A867-2F2B9E3A789D}" srcOrd="2" destOrd="0" parTransId="{AB141C36-0738-4C78-99CB-5239394A3019}" sibTransId="{D798DF53-C981-4561-890F-34DA84D359CF}"/>
    <dgm:cxn modelId="{6C20A5CF-8ED6-443E-82FD-316F38433112}" srcId="{64200026-AE3C-4AC7-B7F5-69F4803571A4}" destId="{EC6CC8CE-714D-47C8-956F-13C5A5AECE24}" srcOrd="0" destOrd="0" parTransId="{4C3613F1-6DB0-4CC1-AFFC-AD1124F800D1}" sibTransId="{138FD7BC-9A83-42FB-A712-04AEB6640250}"/>
    <dgm:cxn modelId="{B06465AC-F868-456D-8465-5251FEBA9E52}" type="presParOf" srcId="{E90216F1-F0BC-4CD7-BCAA-F09E561E41ED}" destId="{ECC66B39-067A-4BA7-96C3-5170A42BD34F}" srcOrd="0" destOrd="0" presId="urn:microsoft.com/office/officeart/2018/2/layout/IconVerticalSolidList"/>
    <dgm:cxn modelId="{04F15A23-DB66-454A-A531-D5FBEB8A8FF4}" type="presParOf" srcId="{ECC66B39-067A-4BA7-96C3-5170A42BD34F}" destId="{6EA13171-D534-4594-B380-E19B5975F5C8}" srcOrd="0" destOrd="0" presId="urn:microsoft.com/office/officeart/2018/2/layout/IconVerticalSolidList"/>
    <dgm:cxn modelId="{6EA23DAC-F315-4A0A-9E4D-383D4D3F2800}" type="presParOf" srcId="{ECC66B39-067A-4BA7-96C3-5170A42BD34F}" destId="{BC423D71-6803-4DA1-B8DC-2A0E99DDF641}" srcOrd="1" destOrd="0" presId="urn:microsoft.com/office/officeart/2018/2/layout/IconVerticalSolidList"/>
    <dgm:cxn modelId="{D928DBC0-35A3-48C8-B974-E1F0C8068881}" type="presParOf" srcId="{ECC66B39-067A-4BA7-96C3-5170A42BD34F}" destId="{79578220-6B87-4854-AB07-375946A3A2D6}" srcOrd="2" destOrd="0" presId="urn:microsoft.com/office/officeart/2018/2/layout/IconVerticalSolidList"/>
    <dgm:cxn modelId="{64B50272-073B-4683-9A2F-66EBF82DADA5}" type="presParOf" srcId="{ECC66B39-067A-4BA7-96C3-5170A42BD34F}" destId="{2D4D7ADB-779E-40FB-B245-FEF028EBBDC3}" srcOrd="3" destOrd="0" presId="urn:microsoft.com/office/officeart/2018/2/layout/IconVerticalSolidList"/>
    <dgm:cxn modelId="{3355C3EB-1BD7-40E4-B7C2-3174A4CCBA6E}" type="presParOf" srcId="{E90216F1-F0BC-4CD7-BCAA-F09E561E41ED}" destId="{B4B2F20C-9CE8-4A87-8BD9-E2495694567D}" srcOrd="1" destOrd="0" presId="urn:microsoft.com/office/officeart/2018/2/layout/IconVerticalSolidList"/>
    <dgm:cxn modelId="{18A96A8E-0852-49D1-8363-4BA3B5A00181}" type="presParOf" srcId="{E90216F1-F0BC-4CD7-BCAA-F09E561E41ED}" destId="{CC5FF36F-360A-4092-9D8C-444E2615A9A1}" srcOrd="2" destOrd="0" presId="urn:microsoft.com/office/officeart/2018/2/layout/IconVerticalSolidList"/>
    <dgm:cxn modelId="{36DB7117-8945-4342-AFF3-5C7A3C5ED8BA}" type="presParOf" srcId="{CC5FF36F-360A-4092-9D8C-444E2615A9A1}" destId="{D80CD61A-8C6D-48CC-ADBF-F6971EBC98EC}" srcOrd="0" destOrd="0" presId="urn:microsoft.com/office/officeart/2018/2/layout/IconVerticalSolidList"/>
    <dgm:cxn modelId="{EF2CDF44-C752-47C0-93C2-5B5B4657D461}" type="presParOf" srcId="{CC5FF36F-360A-4092-9D8C-444E2615A9A1}" destId="{003DBBE1-CA00-4292-B813-21687CAA8735}" srcOrd="1" destOrd="0" presId="urn:microsoft.com/office/officeart/2018/2/layout/IconVerticalSolidList"/>
    <dgm:cxn modelId="{8AC864C1-9487-4CC5-AFC6-A5415038A46C}" type="presParOf" srcId="{CC5FF36F-360A-4092-9D8C-444E2615A9A1}" destId="{37B8DAD6-343D-4489-87D3-232890D022CC}" srcOrd="2" destOrd="0" presId="urn:microsoft.com/office/officeart/2018/2/layout/IconVerticalSolidList"/>
    <dgm:cxn modelId="{5895E57D-F79A-4DF6-B1F3-CD2E605965E8}" type="presParOf" srcId="{CC5FF36F-360A-4092-9D8C-444E2615A9A1}" destId="{CCA1825E-3C64-4273-B4F5-C333B7CDE71A}" srcOrd="3" destOrd="0" presId="urn:microsoft.com/office/officeart/2018/2/layout/IconVerticalSolidList"/>
    <dgm:cxn modelId="{87EEAB47-ABBF-4856-ADD9-7FC93A6C1BF4}" type="presParOf" srcId="{E90216F1-F0BC-4CD7-BCAA-F09E561E41ED}" destId="{18ADF1C6-100C-4AAE-979C-BD61576534CD}" srcOrd="3" destOrd="0" presId="urn:microsoft.com/office/officeart/2018/2/layout/IconVerticalSolidList"/>
    <dgm:cxn modelId="{5BAB57DF-C4C0-4923-98C8-7F43EAE43808}" type="presParOf" srcId="{E90216F1-F0BC-4CD7-BCAA-F09E561E41ED}" destId="{CF5C2A01-DD4C-4960-8534-B80878C247BE}" srcOrd="4" destOrd="0" presId="urn:microsoft.com/office/officeart/2018/2/layout/IconVerticalSolidList"/>
    <dgm:cxn modelId="{68839F9E-443E-463A-8FC5-B136F20CCF61}" type="presParOf" srcId="{CF5C2A01-DD4C-4960-8534-B80878C247BE}" destId="{BD95AEF0-14E9-4E9E-B9A4-14BE246BCEB3}" srcOrd="0" destOrd="0" presId="urn:microsoft.com/office/officeart/2018/2/layout/IconVerticalSolidList"/>
    <dgm:cxn modelId="{0FC011F2-44E8-44D9-AD1A-79C31F367BF9}" type="presParOf" srcId="{CF5C2A01-DD4C-4960-8534-B80878C247BE}" destId="{3F026931-B9B4-4612-A9D8-7BFC67697891}" srcOrd="1" destOrd="0" presId="urn:microsoft.com/office/officeart/2018/2/layout/IconVerticalSolidList"/>
    <dgm:cxn modelId="{A5362B70-7374-407C-9308-65CAB440D98E}" type="presParOf" srcId="{CF5C2A01-DD4C-4960-8534-B80878C247BE}" destId="{06CEACBB-7E62-422D-AF8D-18CB88240DCB}" srcOrd="2" destOrd="0" presId="urn:microsoft.com/office/officeart/2018/2/layout/IconVerticalSolidList"/>
    <dgm:cxn modelId="{1939B8A4-10D9-415F-8115-064B2A1A5276}" type="presParOf" srcId="{CF5C2A01-DD4C-4960-8534-B80878C247BE}" destId="{7B73D599-A1D8-49A0-AB24-42A6DC28ADD9}" srcOrd="3" destOrd="0" presId="urn:microsoft.com/office/officeart/2018/2/layout/IconVerticalSolidList"/>
    <dgm:cxn modelId="{5A9F92F2-9796-4323-8CD1-372CEEE98C30}" type="presParOf" srcId="{E90216F1-F0BC-4CD7-BCAA-F09E561E41ED}" destId="{B82485D7-1871-4A16-9DE8-F9F37602E84B}" srcOrd="5" destOrd="0" presId="urn:microsoft.com/office/officeart/2018/2/layout/IconVerticalSolidList"/>
    <dgm:cxn modelId="{6FC45B30-357E-44AB-AD36-C5318CF385E7}" type="presParOf" srcId="{E90216F1-F0BC-4CD7-BCAA-F09E561E41ED}" destId="{0852F0D6-3FE1-41DC-8183-950F8F1D6B4A}" srcOrd="6" destOrd="0" presId="urn:microsoft.com/office/officeart/2018/2/layout/IconVerticalSolidList"/>
    <dgm:cxn modelId="{7E652E37-A8B3-4F1A-8042-01D4C6D79211}" type="presParOf" srcId="{0852F0D6-3FE1-41DC-8183-950F8F1D6B4A}" destId="{01F71331-BAC6-49DB-9271-0D38C31F172D}" srcOrd="0" destOrd="0" presId="urn:microsoft.com/office/officeart/2018/2/layout/IconVerticalSolidList"/>
    <dgm:cxn modelId="{06675FCC-115E-44D4-BD5B-E033E8613CA9}" type="presParOf" srcId="{0852F0D6-3FE1-41DC-8183-950F8F1D6B4A}" destId="{87934035-C294-4F92-B0C6-1CCA0E99BE5B}" srcOrd="1" destOrd="0" presId="urn:microsoft.com/office/officeart/2018/2/layout/IconVerticalSolidList"/>
    <dgm:cxn modelId="{881FACD2-199E-4995-A801-3FB2DE621431}" type="presParOf" srcId="{0852F0D6-3FE1-41DC-8183-950F8F1D6B4A}" destId="{2C1F02B7-E719-4A31-96B6-A2FB23E25C1D}" srcOrd="2" destOrd="0" presId="urn:microsoft.com/office/officeart/2018/2/layout/IconVerticalSolidList"/>
    <dgm:cxn modelId="{EAA20EC9-39FC-4747-81C6-512FF405ED86}" type="presParOf" srcId="{0852F0D6-3FE1-41DC-8183-950F8F1D6B4A}" destId="{E18C09A2-14A4-4FC0-BB4C-E0D34984F0D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A13171-D534-4594-B380-E19B5975F5C8}">
      <dsp:nvSpPr>
        <dsp:cNvPr id="0" name=""/>
        <dsp:cNvSpPr/>
      </dsp:nvSpPr>
      <dsp:spPr>
        <a:xfrm>
          <a:off x="0" y="1954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423D71-6803-4DA1-B8DC-2A0E99DDF641}">
      <dsp:nvSpPr>
        <dsp:cNvPr id="0" name=""/>
        <dsp:cNvSpPr/>
      </dsp:nvSpPr>
      <dsp:spPr>
        <a:xfrm>
          <a:off x="299648" y="224833"/>
          <a:ext cx="544815" cy="5448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4D7ADB-779E-40FB-B245-FEF028EBBDC3}">
      <dsp:nvSpPr>
        <dsp:cNvPr id="0" name=""/>
        <dsp:cNvSpPr/>
      </dsp:nvSpPr>
      <dsp:spPr>
        <a:xfrm>
          <a:off x="1144111" y="1954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Summary</a:t>
          </a:r>
        </a:p>
      </dsp:txBody>
      <dsp:txXfrm>
        <a:off x="1144111" y="1954"/>
        <a:ext cx="5868258" cy="990573"/>
      </dsp:txXfrm>
    </dsp:sp>
    <dsp:sp modelId="{D80CD61A-8C6D-48CC-ADBF-F6971EBC98EC}">
      <dsp:nvSpPr>
        <dsp:cNvPr id="0" name=""/>
        <dsp:cNvSpPr/>
      </dsp:nvSpPr>
      <dsp:spPr>
        <a:xfrm>
          <a:off x="0" y="1240170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3DBBE1-CA00-4292-B813-21687CAA8735}">
      <dsp:nvSpPr>
        <dsp:cNvPr id="0" name=""/>
        <dsp:cNvSpPr/>
      </dsp:nvSpPr>
      <dsp:spPr>
        <a:xfrm>
          <a:off x="299648" y="1463049"/>
          <a:ext cx="544815" cy="5448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A1825E-3C64-4273-B4F5-C333B7CDE71A}">
      <dsp:nvSpPr>
        <dsp:cNvPr id="0" name=""/>
        <dsp:cNvSpPr/>
      </dsp:nvSpPr>
      <dsp:spPr>
        <a:xfrm>
          <a:off x="1144111" y="1240170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Cast</a:t>
          </a:r>
        </a:p>
      </dsp:txBody>
      <dsp:txXfrm>
        <a:off x="1144111" y="1240170"/>
        <a:ext cx="5868258" cy="990573"/>
      </dsp:txXfrm>
    </dsp:sp>
    <dsp:sp modelId="{BD95AEF0-14E9-4E9E-B9A4-14BE246BCEB3}">
      <dsp:nvSpPr>
        <dsp:cNvPr id="0" name=""/>
        <dsp:cNvSpPr/>
      </dsp:nvSpPr>
      <dsp:spPr>
        <a:xfrm>
          <a:off x="0" y="2478387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026931-B9B4-4612-A9D8-7BFC67697891}">
      <dsp:nvSpPr>
        <dsp:cNvPr id="0" name=""/>
        <dsp:cNvSpPr/>
      </dsp:nvSpPr>
      <dsp:spPr>
        <a:xfrm>
          <a:off x="299648" y="2701266"/>
          <a:ext cx="544815" cy="5448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73D599-A1D8-49A0-AB24-42A6DC28ADD9}">
      <dsp:nvSpPr>
        <dsp:cNvPr id="0" name=""/>
        <dsp:cNvSpPr/>
      </dsp:nvSpPr>
      <dsp:spPr>
        <a:xfrm>
          <a:off x="1144111" y="2478387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Crew</a:t>
          </a:r>
        </a:p>
      </dsp:txBody>
      <dsp:txXfrm>
        <a:off x="1144111" y="2478387"/>
        <a:ext cx="5868258" cy="990573"/>
      </dsp:txXfrm>
    </dsp:sp>
    <dsp:sp modelId="{01F71331-BAC6-49DB-9271-0D38C31F172D}">
      <dsp:nvSpPr>
        <dsp:cNvPr id="0" name=""/>
        <dsp:cNvSpPr/>
      </dsp:nvSpPr>
      <dsp:spPr>
        <a:xfrm>
          <a:off x="0" y="3716603"/>
          <a:ext cx="7012370" cy="99057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34035-C294-4F92-B0C6-1CCA0E99BE5B}">
      <dsp:nvSpPr>
        <dsp:cNvPr id="0" name=""/>
        <dsp:cNvSpPr/>
      </dsp:nvSpPr>
      <dsp:spPr>
        <a:xfrm>
          <a:off x="299648" y="3939482"/>
          <a:ext cx="544815" cy="54481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8C09A2-14A4-4FC0-BB4C-E0D34984F0DF}">
      <dsp:nvSpPr>
        <dsp:cNvPr id="0" name=""/>
        <dsp:cNvSpPr/>
      </dsp:nvSpPr>
      <dsp:spPr>
        <a:xfrm>
          <a:off x="1144111" y="3716603"/>
          <a:ext cx="5868258" cy="9905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836" tIns="104836" rIns="104836" bIns="104836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Genre</a:t>
          </a:r>
        </a:p>
      </dsp:txBody>
      <dsp:txXfrm>
        <a:off x="1144111" y="3716603"/>
        <a:ext cx="5868258" cy="990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61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0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29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13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84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524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613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78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142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04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867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6327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44" r:id="rId6"/>
    <p:sldLayoutId id="2147483739" r:id="rId7"/>
    <p:sldLayoutId id="2147483740" r:id="rId8"/>
    <p:sldLayoutId id="2147483741" r:id="rId9"/>
    <p:sldLayoutId id="2147483743" r:id="rId10"/>
    <p:sldLayoutId id="2147483742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0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E5D210-A969-B34D-93F7-20EF9E919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Every Movie You Ever Wanted To Be Recommended*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0F54C-EDB1-F449-93FA-59F3F0F3B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200"/>
              <a:t>*But Were Too Afraid To Ask netflix</a:t>
            </a:r>
            <a:endParaRPr lang="en-US" sz="2200" dirty="0"/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A4CBFA-87CE-47B3-84E4-D4EF537CF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71" t="-1" r="10862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238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40">
            <a:extLst>
              <a:ext uri="{FF2B5EF4-FFF2-40B4-BE49-F238E27FC236}">
                <a16:creationId xmlns:a16="http://schemas.microsoft.com/office/drawing/2014/main" id="{35E47987-51DD-47D8-82CB-3239C1041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42">
            <a:extLst>
              <a:ext uri="{FF2B5EF4-FFF2-40B4-BE49-F238E27FC236}">
                <a16:creationId xmlns:a16="http://schemas.microsoft.com/office/drawing/2014/main" id="{343B51BC-A337-4FC1-8BEC-2C71D3B3F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44">
            <a:extLst>
              <a:ext uri="{FF2B5EF4-FFF2-40B4-BE49-F238E27FC236}">
                <a16:creationId xmlns:a16="http://schemas.microsoft.com/office/drawing/2014/main" id="{F06EB04D-98C2-4D74-86BC-1E95ECF5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46">
            <a:extLst>
              <a:ext uri="{FF2B5EF4-FFF2-40B4-BE49-F238E27FC236}">
                <a16:creationId xmlns:a16="http://schemas.microsoft.com/office/drawing/2014/main" id="{5FE21824-8381-405C-BDEF-3859DE644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1BE259-7D71-3843-A690-1EA70B1FD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22206"/>
            <a:ext cx="10993549" cy="1149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Too Many choices</a:t>
            </a:r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1" name="Rectangle 52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54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56">
            <a:extLst>
              <a:ext uri="{FF2B5EF4-FFF2-40B4-BE49-F238E27FC236}">
                <a16:creationId xmlns:a16="http://schemas.microsoft.com/office/drawing/2014/main" id="{E02184C7-DE3C-4281-A932-AD26BF071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85267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13E25-71F0-E84B-B150-32B8A1043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98" y="3272750"/>
            <a:ext cx="2429755" cy="2429755"/>
          </a:xfrm>
          <a:prstGeom prst="rect">
            <a:avLst/>
          </a:prstGeom>
        </p:spPr>
      </p:pic>
      <p:sp>
        <p:nvSpPr>
          <p:cNvPr id="74" name="Rectangle 58">
            <a:extLst>
              <a:ext uri="{FF2B5EF4-FFF2-40B4-BE49-F238E27FC236}">
                <a16:creationId xmlns:a16="http://schemas.microsoft.com/office/drawing/2014/main" id="{CDC9E3DA-7806-4C6B-95BB-EE31B9DAD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08374" y="2859828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D19020-4B71-A346-947C-5EF816E51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240" y="3275173"/>
            <a:ext cx="2424909" cy="2424909"/>
          </a:xfrm>
          <a:prstGeom prst="rect">
            <a:avLst/>
          </a:prstGeom>
        </p:spPr>
      </p:pic>
      <p:sp>
        <p:nvSpPr>
          <p:cNvPr id="75" name="Rectangle 60">
            <a:extLst>
              <a:ext uri="{FF2B5EF4-FFF2-40B4-BE49-F238E27FC236}">
                <a16:creationId xmlns:a16="http://schemas.microsoft.com/office/drawing/2014/main" id="{1FCA1A97-55FD-4217-89EC-F0E79F78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3934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0F0008-FA62-0546-950F-09380FE91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383" y="3273465"/>
            <a:ext cx="2428325" cy="2428325"/>
          </a:xfrm>
          <a:prstGeom prst="rect">
            <a:avLst/>
          </a:prstGeom>
        </p:spPr>
      </p:pic>
      <p:sp>
        <p:nvSpPr>
          <p:cNvPr id="76" name="Rectangle 62">
            <a:extLst>
              <a:ext uri="{FF2B5EF4-FFF2-40B4-BE49-F238E27FC236}">
                <a16:creationId xmlns:a16="http://schemas.microsoft.com/office/drawing/2014/main" id="{45399AC2-F142-4252-9E67-01583B023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96076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AF0B11-DA3A-4443-BAF6-D09C1059E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6943" y="3273799"/>
            <a:ext cx="2427657" cy="242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6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35E47987-51DD-47D8-82CB-3239C1041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43B51BC-A337-4FC1-8BEC-2C71D3B3F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06EB04D-98C2-4D74-86BC-1E95ECF5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FE21824-8381-405C-BDEF-3859DE644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1BE259-7D71-3843-A690-1EA70B1FD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22206"/>
            <a:ext cx="10993549" cy="1149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Too Many choices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E02184C7-DE3C-4281-A932-AD26BF071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85267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13E25-71F0-E84B-B150-32B8A1043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607398" y="3272750"/>
            <a:ext cx="2429755" cy="2429755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CDC9E3DA-7806-4C6B-95BB-EE31B9DAD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08374" y="2859828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AF0B11-DA3A-4443-BAF6-D09C1059E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3469240" y="3275173"/>
            <a:ext cx="2424909" cy="2424909"/>
          </a:xfrm>
          <a:prstGeom prst="rect">
            <a:avLst/>
          </a:prstGeom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1FCA1A97-55FD-4217-89EC-F0E79F78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3934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D19020-4B71-A346-947C-5EF816E51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>
          <a:xfrm>
            <a:off x="6311383" y="3273465"/>
            <a:ext cx="2428325" cy="2428325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45399AC2-F142-4252-9E67-01583B023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96076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0F0008-FA62-0546-950F-09380FE91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9156943" y="3273799"/>
            <a:ext cx="2427657" cy="242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067859"/>
      </p:ext>
    </p:extLst>
  </p:cSld>
  <p:clrMapOvr>
    <a:masterClrMapping/>
  </p:clrMapOvr>
  <p:transition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40">
            <a:extLst>
              <a:ext uri="{FF2B5EF4-FFF2-40B4-BE49-F238E27FC236}">
                <a16:creationId xmlns:a16="http://schemas.microsoft.com/office/drawing/2014/main" id="{35E47987-51DD-47D8-82CB-3239C1041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42">
            <a:extLst>
              <a:ext uri="{FF2B5EF4-FFF2-40B4-BE49-F238E27FC236}">
                <a16:creationId xmlns:a16="http://schemas.microsoft.com/office/drawing/2014/main" id="{343B51BC-A337-4FC1-8BEC-2C71D3B3F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44">
            <a:extLst>
              <a:ext uri="{FF2B5EF4-FFF2-40B4-BE49-F238E27FC236}">
                <a16:creationId xmlns:a16="http://schemas.microsoft.com/office/drawing/2014/main" id="{F06EB04D-98C2-4D74-86BC-1E95ECF5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46">
            <a:extLst>
              <a:ext uri="{FF2B5EF4-FFF2-40B4-BE49-F238E27FC236}">
                <a16:creationId xmlns:a16="http://schemas.microsoft.com/office/drawing/2014/main" id="{5FE21824-8381-405C-BDEF-3859DE644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1BE259-7D71-3843-A690-1EA70B1FD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922206"/>
            <a:ext cx="10993549" cy="11492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Too Many choices</a:t>
            </a:r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1" name="Rectangle 52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54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56">
            <a:extLst>
              <a:ext uri="{FF2B5EF4-FFF2-40B4-BE49-F238E27FC236}">
                <a16:creationId xmlns:a16="http://schemas.microsoft.com/office/drawing/2014/main" id="{E02184C7-DE3C-4281-A932-AD26BF071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85267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213E25-71F0-E84B-B150-32B8A1043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98" y="3272750"/>
            <a:ext cx="2429755" cy="2429755"/>
          </a:xfrm>
          <a:prstGeom prst="rect">
            <a:avLst/>
          </a:prstGeom>
        </p:spPr>
      </p:pic>
      <p:sp>
        <p:nvSpPr>
          <p:cNvPr id="74" name="Rectangle 58">
            <a:extLst>
              <a:ext uri="{FF2B5EF4-FFF2-40B4-BE49-F238E27FC236}">
                <a16:creationId xmlns:a16="http://schemas.microsoft.com/office/drawing/2014/main" id="{CDC9E3DA-7806-4C6B-95BB-EE31B9DAD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08374" y="2859828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D19020-4B71-A346-947C-5EF816E51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240" y="3275173"/>
            <a:ext cx="2424909" cy="2424909"/>
          </a:xfrm>
          <a:prstGeom prst="rect">
            <a:avLst/>
          </a:prstGeom>
        </p:spPr>
      </p:pic>
      <p:sp>
        <p:nvSpPr>
          <p:cNvPr id="75" name="Rectangle 60">
            <a:extLst>
              <a:ext uri="{FF2B5EF4-FFF2-40B4-BE49-F238E27FC236}">
                <a16:creationId xmlns:a16="http://schemas.microsoft.com/office/drawing/2014/main" id="{1FCA1A97-55FD-4217-89EC-F0E79F78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3934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0F0008-FA62-0546-950F-09380FE91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383" y="3273465"/>
            <a:ext cx="2428325" cy="2428325"/>
          </a:xfrm>
          <a:prstGeom prst="rect">
            <a:avLst/>
          </a:prstGeom>
        </p:spPr>
      </p:pic>
      <p:sp>
        <p:nvSpPr>
          <p:cNvPr id="76" name="Rectangle 62">
            <a:extLst>
              <a:ext uri="{FF2B5EF4-FFF2-40B4-BE49-F238E27FC236}">
                <a16:creationId xmlns:a16="http://schemas.microsoft.com/office/drawing/2014/main" id="{45399AC2-F142-4252-9E67-01583B023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96076" y="2856711"/>
            <a:ext cx="2753496" cy="3273383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AF0B11-DA3A-4443-BAF6-D09C1059E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6943" y="3273799"/>
            <a:ext cx="2427657" cy="24276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9446B5-874D-584A-BEDC-B2B79F2FC6DC}"/>
              </a:ext>
            </a:extLst>
          </p:cNvPr>
          <p:cNvSpPr txBox="1"/>
          <p:nvPr/>
        </p:nvSpPr>
        <p:spPr>
          <a:xfrm>
            <a:off x="1374075" y="5728867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3,500+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9EA375-5031-CE48-B643-6B657C5CE00A}"/>
              </a:ext>
            </a:extLst>
          </p:cNvPr>
          <p:cNvSpPr txBox="1"/>
          <p:nvPr/>
        </p:nvSpPr>
        <p:spPr>
          <a:xfrm>
            <a:off x="7019110" y="5724143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18,000+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A0AF17-2705-024C-BBF3-510655AFBB34}"/>
              </a:ext>
            </a:extLst>
          </p:cNvPr>
          <p:cNvSpPr txBox="1"/>
          <p:nvPr/>
        </p:nvSpPr>
        <p:spPr>
          <a:xfrm>
            <a:off x="9922571" y="5720454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1,500+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F61F62-66C4-8B4E-A8D2-3325D950FD8D}"/>
              </a:ext>
            </a:extLst>
          </p:cNvPr>
          <p:cNvSpPr txBox="1"/>
          <p:nvPr/>
        </p:nvSpPr>
        <p:spPr>
          <a:xfrm>
            <a:off x="4322461" y="5724143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500+</a:t>
            </a:r>
          </a:p>
        </p:txBody>
      </p:sp>
    </p:spTree>
    <p:extLst>
      <p:ext uri="{BB962C8B-B14F-4D97-AF65-F5344CB8AC3E}">
        <p14:creationId xmlns:p14="http://schemas.microsoft.com/office/powerpoint/2010/main" val="2884955978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34BBC-3F72-3748-8BF5-7BC17363C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4" y="1037967"/>
            <a:ext cx="3703320" cy="4709131"/>
          </a:xfrm>
        </p:spPr>
        <p:txBody>
          <a:bodyPr anchor="ctr">
            <a:normAutofit/>
          </a:bodyPr>
          <a:lstStyle/>
          <a:p>
            <a:r>
              <a:rPr lang="en-US" sz="4000" dirty="0"/>
              <a:t>The recommender</a:t>
            </a:r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40428F9C-8048-42B5-BC19-C1FB56E7A8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1235536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1882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F8D6D-5A74-6E4F-B545-B104B73A2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083622"/>
            <a:ext cx="11029616" cy="988332"/>
          </a:xfrm>
        </p:spPr>
        <p:txBody>
          <a:bodyPr>
            <a:normAutofit/>
          </a:bodyPr>
          <a:lstStyle/>
          <a:p>
            <a:r>
              <a:rPr lang="en-US" sz="4400" dirty="0"/>
              <a:t>The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95D9B-54B3-3142-A223-8644645CC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b="1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25776-6490-8242-8EC5-79890FB64E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TheMovieDB</a:t>
            </a:r>
            <a:endParaRPr lang="en-US" sz="2400" dirty="0"/>
          </a:p>
          <a:p>
            <a:r>
              <a:rPr lang="en-US" sz="2400" dirty="0"/>
              <a:t>IMDb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F0D165-E470-4647-8F2F-9EFDD36543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800" b="1" dirty="0"/>
              <a:t>Constraints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43D8BAF-8282-1340-97C1-DD61816562A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Theatrical Release</a:t>
            </a:r>
          </a:p>
          <a:p>
            <a:r>
              <a:rPr lang="en-US" sz="2400" dirty="0"/>
              <a:t>English</a:t>
            </a:r>
          </a:p>
          <a:p>
            <a:r>
              <a:rPr lang="en-US" sz="2400" dirty="0"/>
              <a:t>&gt;$5,000,000 revenue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D0B4C-49FF-AF41-8573-BD9211796631}"/>
              </a:ext>
            </a:extLst>
          </p:cNvPr>
          <p:cNvSpPr txBox="1"/>
          <p:nvPr/>
        </p:nvSpPr>
        <p:spPr>
          <a:xfrm>
            <a:off x="3208019" y="5686040"/>
            <a:ext cx="5775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55,000 Movies → 6,000</a:t>
            </a:r>
          </a:p>
        </p:txBody>
      </p:sp>
    </p:spTree>
    <p:extLst>
      <p:ext uri="{BB962C8B-B14F-4D97-AF65-F5344CB8AC3E}">
        <p14:creationId xmlns:p14="http://schemas.microsoft.com/office/powerpoint/2010/main" val="1741941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248E2A-B2DB-C749-BB79-7D06B95B7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15" y="708498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 Demo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1628427"/>
      </p:ext>
    </p:extLst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6FF50-93C3-6140-BE47-CB275E203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882650"/>
            <a:ext cx="11029616" cy="1188720"/>
          </a:xfrm>
        </p:spPr>
        <p:txBody>
          <a:bodyPr>
            <a:normAutofit/>
          </a:bodyPr>
          <a:lstStyle/>
          <a:p>
            <a:r>
              <a:rPr lang="en-US" sz="4400" dirty="0"/>
              <a:t>How can we implement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3BE59-51EC-804D-953A-E2BCBB75F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People want more concrete recommendations</a:t>
            </a:r>
          </a:p>
          <a:p>
            <a:r>
              <a:rPr lang="en-US" sz="2400" dirty="0"/>
              <a:t>Spend less time searching and more time watching</a:t>
            </a:r>
          </a:p>
        </p:txBody>
      </p:sp>
    </p:spTree>
    <p:extLst>
      <p:ext uri="{BB962C8B-B14F-4D97-AF65-F5344CB8AC3E}">
        <p14:creationId xmlns:p14="http://schemas.microsoft.com/office/powerpoint/2010/main" val="4046874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EE0C676-2AF7-BB41-845A-9D173F3D9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745" y="1005840"/>
            <a:ext cx="6828909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 b="0" kern="1200" cap="all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EF4DBE-A60E-4AAE-9D62-1147461CD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751211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3955649-790D-4997-9D50-C1D8E32C1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754768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8839B1D-4A8C-403C-9D1B-B83CF1DB6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5946475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818AF9-99F4-4DD9-A3EB-0A3477509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950032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344150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ividendVTI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</TotalTime>
  <Words>79</Words>
  <Application>Microsoft Macintosh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Gill Sans MT</vt:lpstr>
      <vt:lpstr>Tw Cen MT</vt:lpstr>
      <vt:lpstr>Wingdings 2</vt:lpstr>
      <vt:lpstr>DividendVTI</vt:lpstr>
      <vt:lpstr>Every Movie You Ever Wanted To Be Recommended*</vt:lpstr>
      <vt:lpstr>Too Many choices</vt:lpstr>
      <vt:lpstr>Too Many choices</vt:lpstr>
      <vt:lpstr>Too Many choices</vt:lpstr>
      <vt:lpstr>The recommender</vt:lpstr>
      <vt:lpstr>The Data</vt:lpstr>
      <vt:lpstr>Tech Demo</vt:lpstr>
      <vt:lpstr>How can we implement this?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 Movie You Ever Wanted To Be Recommended*</dc:title>
  <dc:creator>Naaim Siddiqi</dc:creator>
  <cp:lastModifiedBy>Naaim Siddiqi</cp:lastModifiedBy>
  <cp:revision>9</cp:revision>
  <dcterms:created xsi:type="dcterms:W3CDTF">2020-02-28T04:19:40Z</dcterms:created>
  <dcterms:modified xsi:type="dcterms:W3CDTF">2020-02-29T01:18:11Z</dcterms:modified>
</cp:coreProperties>
</file>